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5843-9BAB-41D6-AA4D-FE00DE644879}" type="datetimeFigureOut">
              <a:rPr lang="hr-HR" smtClean="0"/>
              <a:t>17.5.2015.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B1A7-66D7-4D3C-8D9D-B8E186A24A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5609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5843-9BAB-41D6-AA4D-FE00DE644879}" type="datetimeFigureOut">
              <a:rPr lang="hr-HR" smtClean="0"/>
              <a:t>17.5.2015.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B1A7-66D7-4D3C-8D9D-B8E186A24A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1461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5843-9BAB-41D6-AA4D-FE00DE644879}" type="datetimeFigureOut">
              <a:rPr lang="hr-HR" smtClean="0"/>
              <a:t>17.5.2015.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B1A7-66D7-4D3C-8D9D-B8E186A24A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0298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5843-9BAB-41D6-AA4D-FE00DE644879}" type="datetimeFigureOut">
              <a:rPr lang="hr-HR" smtClean="0"/>
              <a:t>17.5.2015.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B1A7-66D7-4D3C-8D9D-B8E186A24A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21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5843-9BAB-41D6-AA4D-FE00DE644879}" type="datetimeFigureOut">
              <a:rPr lang="hr-HR" smtClean="0"/>
              <a:t>17.5.2015.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B1A7-66D7-4D3C-8D9D-B8E186A24A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229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5843-9BAB-41D6-AA4D-FE00DE644879}" type="datetimeFigureOut">
              <a:rPr lang="hr-HR" smtClean="0"/>
              <a:t>17.5.2015.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B1A7-66D7-4D3C-8D9D-B8E186A24A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529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5843-9BAB-41D6-AA4D-FE00DE644879}" type="datetimeFigureOut">
              <a:rPr lang="hr-HR" smtClean="0"/>
              <a:t>17.5.2015.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B1A7-66D7-4D3C-8D9D-B8E186A24A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03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5843-9BAB-41D6-AA4D-FE00DE644879}" type="datetimeFigureOut">
              <a:rPr lang="hr-HR" smtClean="0"/>
              <a:t>17.5.2015.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B1A7-66D7-4D3C-8D9D-B8E186A24A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177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5843-9BAB-41D6-AA4D-FE00DE644879}" type="datetimeFigureOut">
              <a:rPr lang="hr-HR" smtClean="0"/>
              <a:t>17.5.2015.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B1A7-66D7-4D3C-8D9D-B8E186A24A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996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5843-9BAB-41D6-AA4D-FE00DE644879}" type="datetimeFigureOut">
              <a:rPr lang="hr-HR" smtClean="0"/>
              <a:t>17.5.2015.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B1A7-66D7-4D3C-8D9D-B8E186A24A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452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C5843-9BAB-41D6-AA4D-FE00DE644879}" type="datetimeFigureOut">
              <a:rPr lang="hr-HR" smtClean="0"/>
              <a:t>17.5.2015.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B1A7-66D7-4D3C-8D9D-B8E186A24A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599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C5843-9BAB-41D6-AA4D-FE00DE644879}" type="datetimeFigureOut">
              <a:rPr lang="hr-HR" smtClean="0"/>
              <a:t>17.5.2015.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AB1A7-66D7-4D3C-8D9D-B8E186A24A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948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LJETNI%20%20UPISNI%20%20ROK.ppt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931475"/>
              </p:ext>
            </p:extLst>
          </p:nvPr>
        </p:nvGraphicFramePr>
        <p:xfrm>
          <a:off x="323528" y="836709"/>
          <a:ext cx="8640959" cy="576064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966355"/>
                <a:gridCol w="1674604"/>
              </a:tblGrid>
              <a:tr h="1986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 dirty="0">
                          <a:effectLst/>
                          <a:latin typeface="Times New Roman"/>
                          <a:ea typeface="Times New Roman"/>
                        </a:rPr>
                        <a:t>OPIS POSTUPAKA</a:t>
                      </a:r>
                      <a:endParaRPr lang="hr-H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 dirty="0">
                          <a:effectLst/>
                          <a:latin typeface="Times New Roman"/>
                          <a:ea typeface="Times New Roman"/>
                        </a:rPr>
                        <a:t>DATUM</a:t>
                      </a:r>
                      <a:endParaRPr lang="hr-H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8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Početak prijava kandidata u sustav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25.5.2015.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Početak prijava obrazovnih programa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26.6.2015.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Završetak prijave obrazovnih programa koji zahtijevaju dodatne provjere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30.6.2015.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Provođenje dodatnih ispita i provjera te unos rezultata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1.-6.7.2015.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Rok za dostavu dokumentacije redovitih učenika (stručno mišljenje HZZ-a i ostali dokumenti kojima se ostvaruju dodatna prava za upis)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26.6.2015.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Dostava osobnih dokumenata i svjedodžbi za</a:t>
                      </a:r>
                      <a:r>
                        <a:rPr lang="hr-HR" sz="1000" b="1" i="1"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kandidate izvan redovitog sustava obrazovanja RH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25.5.2015.-29.6.2015.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5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Završetak prigovora na unesene osobne podatke, ocjene, natjecanja, rezultate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dodatnih provjera i podatke na temelju kojih se ostvaruju dodatna prava za upis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7.7.2015.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Brisanje s lista kandidata koji nisu zadovoljili preduvjete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8.7.2015.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Zaključavanje odabira obrazovnih programa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Početak ispisa prijavnica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8.7.2015</a:t>
                      </a:r>
                      <a:r>
                        <a:rPr lang="hr-HR" sz="1000" b="1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.</a:t>
                      </a:r>
                      <a:endParaRPr lang="hr-H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2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Krajnji rok za zaprimanje potpisanih prijavnica (učenici donose razrednicima</a:t>
                      </a: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, a ostali kandidati šalju prijavnice Središnjem prijavnom uredu)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Brisanje s lista kandidata koji nisu zadovoljili preduvjete ili dostavili prijavnicu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10.7.2015</a:t>
                      </a: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Objava konačnih ljestvica poretka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11.7.2015.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Dostava dokumenata koji su uvjet za upis</a:t>
                      </a: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 u određeni program obrazovanja (potvrda školske medicine, liječnička svjedododžba medicine rada, ugovor </a:t>
                      </a:r>
                      <a:r>
                        <a:rPr lang="hr-HR" sz="1000" b="1" i="1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o naukovanju učenika i ostali dokumenti kojima su ostvarena dodatna prava za upis) srednje škole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Dostava potpisanog obrasca o upisu u I. razred srednje škole (upisnice</a:t>
                      </a: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hr-HR" sz="1000" b="1">
                          <a:effectLst/>
                          <a:latin typeface="Times New Roman"/>
                          <a:ea typeface="Times New Roman"/>
                        </a:rPr>
                        <a:t> u srednju školu u koju se učenik upisao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13.-17.7.2015.</a:t>
                      </a:r>
                      <a:endParaRPr lang="hr-H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b="1" dirty="0">
                          <a:effectLst/>
                          <a:latin typeface="Times New Roman"/>
                          <a:ea typeface="Times New Roman"/>
                        </a:rPr>
                        <a:t>Objava slobodnih mjesta za jesenski rok</a:t>
                      </a:r>
                      <a:endParaRPr lang="hr-H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21.7.2015.</a:t>
                      </a:r>
                      <a:endParaRPr lang="hr-H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46" marR="638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Naslov 5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490537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hlinkClick r:id="rId2" action="ppaction://hlinkpres?slideindex=1&amp;slidetitle="/>
              </a:rPr>
              <a:t>LJETNI  UPISNI  ROK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642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237</Words>
  <Application>Microsoft Office PowerPoint</Application>
  <PresentationFormat>Prikaz na zaslonu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LJETNI  UPISNI  ROK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LJETNI  UPISNI  ROK</dc:title>
  <dc:creator>Slavica</dc:creator>
  <cp:lastModifiedBy>Slavica</cp:lastModifiedBy>
  <cp:revision>2</cp:revision>
  <dcterms:created xsi:type="dcterms:W3CDTF">2015-05-17T18:22:57Z</dcterms:created>
  <dcterms:modified xsi:type="dcterms:W3CDTF">2015-05-17T18:26:43Z</dcterms:modified>
</cp:coreProperties>
</file>